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1e4529be1f0_0_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1e4529be1f0_0_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1e4529be1f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1e4529be1f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1e4529be1f0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1e4529be1f0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e4529be1f0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1e4529be1f0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1e4529be1f0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1e4529be1f0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1e4529be1f0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1e4529be1f0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1e4529be1f0_0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1e4529be1f0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1e4529be1f0_0_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1e4529be1f0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1e4529be1f0_0_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1e4529be1f0_0_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Softwares de Rede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pt-BR"/>
              <a:t>Ferramentas para o monitoramento de rede</a:t>
            </a:r>
            <a:endParaRPr/>
          </a:p>
        </p:txBody>
      </p:sp>
      <p:sp>
        <p:nvSpPr>
          <p:cNvPr id="109" name="Google Shape;109;p2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1" lang="pt-BR"/>
              <a:t>Ferramentas de monitoramento de largura de banda:</a:t>
            </a:r>
            <a:r>
              <a:rPr lang="pt-BR"/>
              <a:t> Essas ferramentas monitoram o uso da largura de banda em uma rede, identificando os aplicativos, usuários ou dispositivos que consomem mais recursos. Elas ajudam a otimizar a alocação de largura de banda, priorizar o tráfego e evitar congestionamentos. Exemplo: SolarWinds Network Performance Monitor.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O </a:t>
            </a:r>
            <a:r>
              <a:rPr b="1" lang="pt-BR"/>
              <a:t>SolarWinds Network Performance Monitor (NPM) </a:t>
            </a:r>
            <a:r>
              <a:rPr lang="pt-BR"/>
              <a:t>é uma solução de monitoramento de rede abrangente desenvolvida pela SolarWinds, uma renomada empresa de software de gerenciamento de TI. O NPM é projetado para fornecer visibilidade e insights sobre o desempenho e a disponibilidade da rede.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Importância do monitoramento de rede</a:t>
            </a:r>
            <a:endParaRPr/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Identificação e solução de problemas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pt-BR"/>
              <a:t>identificar problemas de desempenho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pt-BR"/>
              <a:t>gargalos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pt-BR"/>
              <a:t>congestionamentos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pt-BR"/>
              <a:t>quedas de serviço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Melhoria do desempenho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pt-BR"/>
              <a:t>informações detalhadas sobre a utilização dos recursos de rede.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pt-BR"/>
              <a:t>a largura de banda consumida por aplicativos e dispositivos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pt-BR"/>
              <a:t>qualidade da conexão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pt-BR"/>
              <a:t>Importância do monitoramento de rede</a:t>
            </a:r>
            <a:endParaRPr/>
          </a:p>
        </p:txBody>
      </p:sp>
      <p:sp>
        <p:nvSpPr>
          <p:cNvPr id="67" name="Google Shape;67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Planejamento de capacidade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pt-BR"/>
              <a:t>analisar tendências de uso e prever as demandas futuras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pt-BR"/>
              <a:t>Evitar sobrecargas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pt-BR"/>
              <a:t>Atender a crescente demanda dos usuários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Segurança da rede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pt-BR"/>
              <a:t>O monitoramento da rede desempenha um papel crucial na detecção de atividades maliciosas e ameaças à segurança.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pt-BR"/>
              <a:t>Ele permite identificar padrões de tráfego suspeitos, comportamento anômalo e ataques cibernéticos em tempo real.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Cumprimento de requisitos regulatórios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pt-BR"/>
              <a:t>Muitos setores, como finanças, saúde e governos, estão sujeitos a regulamentações específicas de segurança e conformidade.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Quais os riscos de não monitorar a rede?</a:t>
            </a:r>
            <a:endParaRPr/>
          </a:p>
        </p:txBody>
      </p:sp>
      <p:sp>
        <p:nvSpPr>
          <p:cNvPr id="73" name="Google Shape;73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Sem um monitoramento adequado, os problemas de desempenho e as falhas na rede podem passar despercebidos até que causem interrupções não planejadas.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Isso resulta em tempo de inatividade, impactando a produtividade dos usuários e podendo causar perda de receita.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Degradação do desempenho.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Vulnerabilidades de segurança não detectadas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Ferramentas para o monitoramento de rede</a:t>
            </a:r>
            <a:endParaRPr/>
          </a:p>
        </p:txBody>
      </p:sp>
      <p:sp>
        <p:nvSpPr>
          <p:cNvPr id="79" name="Google Shape;79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1" lang="pt-BR"/>
              <a:t>Ferramentas de análise de tráfego:</a:t>
            </a:r>
            <a:r>
              <a:rPr lang="pt-BR"/>
              <a:t> Essas ferramentas capturam e analisam o tráfego de rede em tempo real, permitindo que você examine os pacotes de dados, identifique problemas de desempenho, </a:t>
            </a:r>
            <a:r>
              <a:rPr lang="pt-BR"/>
              <a:t>análise</a:t>
            </a:r>
            <a:r>
              <a:rPr lang="pt-BR"/>
              <a:t> protocolos e investigue questões de segurança.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1" lang="pt-BR"/>
              <a:t>Wireshark</a:t>
            </a:r>
            <a:r>
              <a:rPr lang="pt-BR"/>
              <a:t>:é uma ferramenta de análise de tráfego de rede amplamente utilizada. Ele captura e analisa pacotes de rede em tempo real, permitindo que você examine o tráfego, identifique problemas de desempenho, </a:t>
            </a:r>
            <a:r>
              <a:rPr lang="pt-BR"/>
              <a:t>análise</a:t>
            </a:r>
            <a:r>
              <a:rPr lang="pt-BR"/>
              <a:t> protocolos e realize investigações de segurança.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pt-BR"/>
              <a:t>Exemplo: lentidão na rede.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Ferramentas para o monitoramento de rede</a:t>
            </a:r>
            <a:endParaRPr/>
          </a:p>
        </p:txBody>
      </p:sp>
      <p:sp>
        <p:nvSpPr>
          <p:cNvPr id="85" name="Google Shape;85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1" lang="pt-BR"/>
              <a:t>Ferramentas de monitoramento de dispositivos:</a:t>
            </a:r>
            <a:r>
              <a:rPr lang="pt-BR"/>
              <a:t> Essas ferramentas monitoram a disponibilidade e o desempenho de dispositivos de rede, como switches, roteadores, firewalls e servidores. Elas fornecem informações sobre o status operacional, utilização de recursos e saúde geral dos dispositivos.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1" lang="pt-BR"/>
              <a:t>Nagios:</a:t>
            </a:r>
            <a:r>
              <a:rPr lang="pt-BR"/>
              <a:t> É uma ferramenta de monitoramento de rede e sistemas que verifica a disponibilidade e o desempenho de dispositivos de rede, serviços e servidores. Ele pode enviar alertas quando ocorrem problemas, permitindo que você responda rapidamente a </a:t>
            </a:r>
            <a:r>
              <a:rPr lang="pt-BR"/>
              <a:t>interrupção</a:t>
            </a:r>
            <a:r>
              <a:rPr lang="pt-BR"/>
              <a:t> ou </a:t>
            </a:r>
            <a:r>
              <a:rPr lang="pt-BR"/>
              <a:t>degradação</a:t>
            </a:r>
            <a:r>
              <a:rPr lang="pt-BR"/>
              <a:t> do sistema.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pt-BR"/>
              <a:t>Ferramentas para o monitoramento de rede</a:t>
            </a:r>
            <a:endParaRPr/>
          </a:p>
        </p:txBody>
      </p:sp>
      <p:sp>
        <p:nvSpPr>
          <p:cNvPr id="91" name="Google Shape;91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1" lang="pt-BR"/>
              <a:t>Ferramentas de monitoramento de desempenho:</a:t>
            </a:r>
            <a:r>
              <a:rPr lang="pt-BR"/>
              <a:t> Essas ferramentas monitoram métricas de desempenho, como largura de banda, latência, perda de pacotes e tempo de resposta. Elas fornecem informações sobre a qualidade da conexão, identificando gargalos, congestionamentos e possíveis melhorias.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1" lang="pt-BR"/>
              <a:t>PRTG Network Monitor:</a:t>
            </a:r>
            <a:r>
              <a:rPr lang="pt-BR"/>
              <a:t> É uma ferramenta de monitoramento de rede que fornece informações em tempo real sobre o desempenho da rede. Ele monitora vários dispositivos e serviços, como switches, roteadores, servidores, tráfego de rede e disponibilidade de recursos. Além disso, ele oferece recursos de alerta e relatórios.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pt-BR"/>
              <a:t>Ferramentas para o monitoramento de rede</a:t>
            </a:r>
            <a:endParaRPr/>
          </a:p>
        </p:txBody>
      </p:sp>
      <p:sp>
        <p:nvSpPr>
          <p:cNvPr id="97" name="Google Shape;97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1" lang="pt-BR"/>
              <a:t>Ferramentas de monitoramento de fluxo de rede:</a:t>
            </a:r>
            <a:r>
              <a:rPr lang="pt-BR"/>
              <a:t> Essas ferramentas coletam e analisam dados de fluxo de rede, como NetFlow e sFlow. Elas fornecem informações sobre os padrões de tráfego, aplicativos utilizados, origem e destino do tráfego, permitindo uma análise detalhada do uso da rede. Exemplo: Plixer Scrutinizer.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1" lang="pt-BR"/>
              <a:t>Plixer Scrutinizer:</a:t>
            </a:r>
            <a:r>
              <a:rPr lang="pt-BR"/>
              <a:t> É uma ferramenta de monitoramento e análise de tráfego de rede que coleta, armazena e analisa dados de fluxo de rede. Ele fornece informações detalhadas sobre o tráfego da rede, incluindo análise de aplicativos, identificação de problemas de desempenho e ameaças de segurança.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pt-BR"/>
              <a:t>Ferramentas para o monitoramento de rede</a:t>
            </a:r>
            <a:endParaRPr/>
          </a:p>
        </p:txBody>
      </p:sp>
      <p:sp>
        <p:nvSpPr>
          <p:cNvPr id="103" name="Google Shape;103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1" lang="pt-BR"/>
              <a:t>Ferramentas de monitoramento de aplicativos</a:t>
            </a:r>
            <a:r>
              <a:rPr lang="pt-BR"/>
              <a:t>: Essas ferramentas monitoram o desempenho e a disponibilidade de aplicativos em uma rede. Elas coletam dados sobre o tempo de resposta, transações por segundo, erros e outros indicadores-chave, permitindo identificar problemas que afetam a experiência dos usuários. Exemplo: Dynatrace.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O </a:t>
            </a:r>
            <a:r>
              <a:rPr b="1" lang="pt-BR"/>
              <a:t>Dynatrace</a:t>
            </a:r>
            <a:r>
              <a:rPr lang="pt-BR"/>
              <a:t> é uma plataforma de monitoramento de desempenho e inteligência de aplicativos (APM - Application Performance Monitoring) que oferece visibilidade abrangente e insights em tempo real sobre o desempenho de aplicativos, infraestrutura e experiência do usuário.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